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49AE09-46CD-81A9-36F8-BBF5E526C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00C35D-35C4-09FC-B489-587B59DC67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FE10B6-C96C-F62D-7B41-F2119DBBA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3109-711D-4131-AF5D-AA0172FF96AE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E6F9E5-914B-CA23-7CDD-C6EC59A6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0EF07E-AD5B-2543-1357-69C9A04D8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E98E-54D1-4008-AEB4-E62468A5F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54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196AD6-9336-1A30-13A4-D84C12E9B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800EB8-00CE-77EF-E2A2-972A5ECAC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B0054F-3862-D4A4-E32A-2EA7673D6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3109-711D-4131-AF5D-AA0172FF96AE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5F0DC5-B074-AB3D-78F5-27E7E7B30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28D905-D2AC-8AB2-CC7C-1621FC17E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E98E-54D1-4008-AEB4-E62468A5F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7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C416419-D262-22AE-E7E2-15F0A84F5C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A221C0-DD83-1625-6C4F-94909CDA0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901DDB-5BB8-A501-9695-AEFCF2697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3109-711D-4131-AF5D-AA0172FF96AE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842FAF-D23C-79BA-8CF6-18B63CE1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E89913-9A81-E1BD-AA8D-DE39373C6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E98E-54D1-4008-AEB4-E62468A5F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20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3D3441-6BB6-62F4-B62A-EF5B21B81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F62CC0-F1C1-DE7B-AD28-1B258285D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CEFB4F-65ED-19CA-7AE6-A611BFA1B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3109-711D-4131-AF5D-AA0172FF96AE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FC7F0D-2D8E-51B9-5E00-C8C5A60C2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D0DA4D-3A28-21A0-0716-C7D60B268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E98E-54D1-4008-AEB4-E62468A5F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85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37E128-5F74-ABE6-7355-00CE26B7F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569EA4-F460-D5CD-BDA6-59A6387EA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264566-2F6D-0A83-8FC2-907FE7CA4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3109-711D-4131-AF5D-AA0172FF96AE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5F0CF5-1977-273B-2570-601B2AC2C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6D62E6-39B1-C474-DE77-3FAE51461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E98E-54D1-4008-AEB4-E62468A5F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6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0B8E83-38C1-FAC1-8EEE-BED8A3B8D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C1725B-5481-4CBB-B7E8-CD6D3FC61F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0D5F493-65F6-72C2-9426-84F33BFC5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ED410F-514E-1BD6-F956-CDA2EC327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3109-711D-4131-AF5D-AA0172FF96AE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75751B-7320-2C47-F372-1C333D1C9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ED5950-B168-DECC-540F-904397D1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E98E-54D1-4008-AEB4-E62468A5F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91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290E04-1C65-3994-D764-3302D68A8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3808B5-86E3-EACC-27CA-073E31989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209106-5071-BA75-5EA2-5280AA2B8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E0EFCC-C77C-E53E-13E6-23D64203A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0798858-E9F1-0FF7-9130-FBEE953F39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A10E6F1-D97D-1C9D-B4A7-41004363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3109-711D-4131-AF5D-AA0172FF96AE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92A7EB-3E32-79F2-F918-86588D2EF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D821B9B-80C3-938E-07ED-B16111E26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E98E-54D1-4008-AEB4-E62468A5F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77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C65D38-BE6C-C782-D17A-BD9C6CC0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958D707-4CDF-EB7C-A952-BEC0FF5F2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3109-711D-4131-AF5D-AA0172FF96AE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F495DAD-8EA2-7875-4C4E-88526DC3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E9F903-B279-7C0A-24E3-2ED23DB5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E98E-54D1-4008-AEB4-E62468A5F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943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2D7E89C-F56F-4951-1144-0DB3A506F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3109-711D-4131-AF5D-AA0172FF96AE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71EBFE1-1C3A-5783-3893-F97AD479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706F48-523F-7B03-99F0-0DFD8C2E5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E98E-54D1-4008-AEB4-E62468A5F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86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E1424B-8714-5D5C-1DD0-AE043A676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35B368-C62A-0B5D-1D98-0A956997E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05CBFBC-AD4B-3F75-4CD3-0E4C38E23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C4D309-F1A5-F2A2-1B8F-0D6DAA876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3109-711D-4131-AF5D-AA0172FF96AE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1DCF4D-0B2F-444C-8D3B-30542FF7D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44BAE4-7EA7-C2F3-9B2E-BB05876FB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E98E-54D1-4008-AEB4-E62468A5F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77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37358D-91CB-459E-05E7-CD8AC41E3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9A448-EE1D-0D2C-ACB9-D41720E275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1F4047-A243-D944-6ED8-299586C99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AE11E5-856B-C6FC-EB0A-89DED298F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73109-711D-4131-AF5D-AA0172FF96AE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BFB05E-74F2-0679-3F16-04AA4AFFD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2801A4-1500-A4EC-915A-79E409A7E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E98E-54D1-4008-AEB4-E62468A5F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45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7BCCE2B-EF2E-DDBC-0FEB-3F1485C50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0C181C-2DE5-0D20-0EAB-4EB470091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7DB9EC-E67D-0E77-FB82-6E2114111F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73109-711D-4131-AF5D-AA0172FF96AE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7A0C72-81C3-2E63-47FB-C5C85C579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3FE346-B30F-3CEF-D4B8-471EAD4019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1E98E-54D1-4008-AEB4-E62468A5F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48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F3BB34-833B-14E4-7113-4F17BD9BDD66}"/>
              </a:ext>
            </a:extLst>
          </p:cNvPr>
          <p:cNvSpPr txBox="1"/>
          <p:nvPr/>
        </p:nvSpPr>
        <p:spPr>
          <a:xfrm>
            <a:off x="1339850" y="584200"/>
            <a:ext cx="95123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日本歯科放射線学会</a:t>
            </a:r>
            <a:endParaRPr kumimoji="1" lang="en-US" altLang="ja-JP" sz="4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　●●●●</a:t>
            </a:r>
            <a:endParaRPr kumimoji="1" lang="en-US" altLang="ja-JP" sz="4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5B600C-459F-2FEF-3524-12D876702987}"/>
              </a:ext>
            </a:extLst>
          </p:cNvPr>
          <p:cNvSpPr txBox="1"/>
          <p:nvPr/>
        </p:nvSpPr>
        <p:spPr>
          <a:xfrm>
            <a:off x="469900" y="419100"/>
            <a:ext cx="11226800" cy="6093976"/>
          </a:xfrm>
          <a:prstGeom prst="rect">
            <a:avLst/>
          </a:prstGeom>
          <a:noFill/>
          <a:ln w="317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演題発表に関連し、私の開示すべき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は以下のとおりです。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顧問料：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○○株式会社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講演料：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△△</a:t>
            </a:r>
            <a:endParaRPr lang="en-US" altLang="ja-JP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助成金・奨学金：</a:t>
            </a:r>
            <a:r>
              <a:rPr lang="en-US" altLang="ja-JP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××</a:t>
            </a:r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3C20D7-D612-3ECF-3A53-47A10A1F92F2}"/>
              </a:ext>
            </a:extLst>
          </p:cNvPr>
          <p:cNvSpPr txBox="1"/>
          <p:nvPr/>
        </p:nvSpPr>
        <p:spPr>
          <a:xfrm>
            <a:off x="10756900" y="38100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（様式</a:t>
            </a:r>
            <a:r>
              <a:rPr kumimoji="1" lang="en-US" altLang="ja-JP" dirty="0">
                <a:solidFill>
                  <a:schemeClr val="bg1"/>
                </a:solidFill>
              </a:rPr>
              <a:t>2</a:t>
            </a:r>
            <a:r>
              <a:rPr lang="ja-JP" altLang="en-US" dirty="0">
                <a:solidFill>
                  <a:schemeClr val="bg1"/>
                </a:solidFill>
              </a:rPr>
              <a:t>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82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59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Keiji Yamashita</dc:creator>
  <cp:lastModifiedBy>Keiji Yamashita</cp:lastModifiedBy>
  <cp:revision>1</cp:revision>
  <cp:lastPrinted>2025-04-08T02:58:04Z</cp:lastPrinted>
  <dcterms:created xsi:type="dcterms:W3CDTF">2025-04-08T02:57:35Z</dcterms:created>
  <dcterms:modified xsi:type="dcterms:W3CDTF">2025-04-08T03:01:39Z</dcterms:modified>
</cp:coreProperties>
</file>